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68" r:id="rId3"/>
    <p:sldId id="364" r:id="rId4"/>
    <p:sldId id="374" r:id="rId5"/>
    <p:sldId id="377" r:id="rId6"/>
    <p:sldId id="372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9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50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10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88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51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43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7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5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6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9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3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BB09-E0D6-4CC4-9899-4D25F8A80851}" type="datetimeFigureOut">
              <a:rPr lang="id-ID" smtClean="0"/>
              <a:t>31/05/2025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02B7-7EE3-47DB-B92A-64BBA4CB67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564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 Loop">
            <a:hlinkClick r:id="" action="ppaction://media"/>
            <a:extLst>
              <a:ext uri="{FF2B5EF4-FFF2-40B4-BE49-F238E27FC236}">
                <a16:creationId xmlns:a16="http://schemas.microsoft.com/office/drawing/2014/main" id="{CD65B89C-CDC7-E5B7-37B7-A8EBBF8DEFA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2741692"/>
            <a:ext cx="9144000" cy="4116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A54470-9BDB-3E4C-EF34-FBC378F358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9143999" cy="6858000"/>
          </a:xfrm>
          <a:prstGeom prst="rect">
            <a:avLst/>
          </a:prstGeom>
          <a:gradFill>
            <a:gsLst>
              <a:gs pos="4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8D628-5BB3-8547-C68A-ED131B60F8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0057" y="2908970"/>
            <a:ext cx="66239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1">
                <a:ln w="0"/>
                <a:solidFill>
                  <a:srgbClr val="28467C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Arial" panose="020B0604020202020204" pitchFamily="34" charset="0"/>
              </a:rPr>
              <a:t>Laporan Panitia Pembangunan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1">
                <a:ln w="0"/>
                <a:solidFill>
                  <a:srgbClr val="28467C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Arial" panose="020B0604020202020204" pitchFamily="34" charset="0"/>
              </a:rPr>
              <a:t>HKBP Slipi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12065-543F-61FA-1E26-7C94DA6D4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98" y="-64306"/>
            <a:ext cx="36576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F9195-3AF4-3359-6CA1-D1CC0757469F}"/>
              </a:ext>
            </a:extLst>
          </p:cNvPr>
          <p:cNvSpPr txBox="1"/>
          <p:nvPr/>
        </p:nvSpPr>
        <p:spPr>
          <a:xfrm>
            <a:off x="505707" y="4221764"/>
            <a:ext cx="7917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Ibadah Minggu, 1 Juni 2025</a:t>
            </a:r>
          </a:p>
          <a:p>
            <a:pPr lvl="0" algn="ctr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Disampaikan Oleh : Wiston Manihuruk</a:t>
            </a:r>
          </a:p>
          <a:p>
            <a:pPr lvl="0" algn="ctr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 Panitia Pembangunan</a:t>
            </a:r>
          </a:p>
        </p:txBody>
      </p:sp>
    </p:spTree>
    <p:extLst>
      <p:ext uri="{BB962C8B-B14F-4D97-AF65-F5344CB8AC3E}">
        <p14:creationId xmlns:p14="http://schemas.microsoft.com/office/powerpoint/2010/main" val="28798920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3187F-9C1B-2F2E-CBE8-457C1F3E4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6FA92-E5F4-E98D-AA05-F1CABCD90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5BC726-F7AA-0757-60E3-A4466FDC9BCD}"/>
              </a:ext>
            </a:extLst>
          </p:cNvPr>
          <p:cNvSpPr>
            <a:spLocks/>
          </p:cNvSpPr>
          <p:nvPr/>
        </p:nvSpPr>
        <p:spPr>
          <a:xfrm>
            <a:off x="1977162" y="1103704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Makna Strategis Akuisisi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CD69A-C5DD-015D-253E-589DDF944DE7}"/>
              </a:ext>
            </a:extLst>
          </p:cNvPr>
          <p:cNvSpPr txBox="1"/>
          <p:nvPr/>
        </p:nvSpPr>
        <p:spPr>
          <a:xfrm>
            <a:off x="613009" y="2644170"/>
            <a:ext cx="7917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Lokasi Strategis dan padat penduduk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Peluang pengembangan pusat pelayanan Rohani dan sosial.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Investasi untuk masa depan Gereja dan komunitas di Jakarta Barat.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7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537A7-069F-BDFD-62CF-8D0366C3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364546-6D04-18D8-6756-B0401725F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13A468-7B8D-6A95-8FC0-2268A381FA62}"/>
              </a:ext>
            </a:extLst>
          </p:cNvPr>
          <p:cNvSpPr>
            <a:spLocks/>
          </p:cNvSpPr>
          <p:nvPr/>
        </p:nvSpPr>
        <p:spPr>
          <a:xfrm>
            <a:off x="1977162" y="1103704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Rencana Pembangunan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CF8B6-A3E0-16D8-566E-053AA191627D}"/>
              </a:ext>
            </a:extLst>
          </p:cNvPr>
          <p:cNvSpPr txBox="1"/>
          <p:nvPr/>
        </p:nvSpPr>
        <p:spPr>
          <a:xfrm>
            <a:off x="613009" y="2522872"/>
            <a:ext cx="7917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Gedung Multifungsi 4 Lantai :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Lantai 1 : Parkir, Lapak UMKM, Kios Komersial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Lantai 2 : Ruang Ibadah, Seminar, Rapat, dan Sosial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Lantai 3 &amp; 4 : Ruang Komersial (Disewakan)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: Kemandirian finansial Gereja.</a:t>
            </a:r>
          </a:p>
        </p:txBody>
      </p:sp>
    </p:spTree>
    <p:extLst>
      <p:ext uri="{BB962C8B-B14F-4D97-AF65-F5344CB8AC3E}">
        <p14:creationId xmlns:p14="http://schemas.microsoft.com/office/powerpoint/2010/main" val="150668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F50A-B358-9621-1AE4-AA23AFEBF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576CE-6CB9-5CDA-0010-D2C86745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FD8EDC-7A5B-561D-EC27-B3B9B48502DD}"/>
              </a:ext>
            </a:extLst>
          </p:cNvPr>
          <p:cNvSpPr>
            <a:spLocks/>
          </p:cNvSpPr>
          <p:nvPr/>
        </p:nvSpPr>
        <p:spPr>
          <a:xfrm>
            <a:off x="1977162" y="1103704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Seruan Kepada Jemaat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145DE-8ACE-5C97-4A10-009399B4218B}"/>
              </a:ext>
            </a:extLst>
          </p:cNvPr>
          <p:cNvSpPr txBox="1"/>
          <p:nvPr/>
        </p:nvSpPr>
        <p:spPr>
          <a:xfrm>
            <a:off x="613009" y="2522872"/>
            <a:ext cx="79179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 ambil bagian!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Lunasi iuran Pembangunan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Selesaikan fundraising tertunda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Realisasikan janji Iman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 kontribusi berarti dimata Tuhan.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4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1407F-C716-81C8-7912-4723695E6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D7F8E-1172-FFB5-499E-DFD144E8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636B60-A880-6595-C742-0EAD7A7EA67D}"/>
              </a:ext>
            </a:extLst>
          </p:cNvPr>
          <p:cNvSpPr>
            <a:spLocks/>
          </p:cNvSpPr>
          <p:nvPr/>
        </p:nvSpPr>
        <p:spPr>
          <a:xfrm>
            <a:off x="1977162" y="1103704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Penutup - Warisan Iman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937E2-90A1-E5AC-C5FB-46498A4F8FA2}"/>
              </a:ext>
            </a:extLst>
          </p:cNvPr>
          <p:cNvSpPr txBox="1"/>
          <p:nvPr/>
        </p:nvSpPr>
        <p:spPr>
          <a:xfrm>
            <a:off x="613009" y="2522872"/>
            <a:ext cx="7917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Gedung ini adalah Warisan Iman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kita, anak-anak kita, dan generasi yang akan datang.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kasih, iman, dan gotong royong, kita akan menyelesaikan tugas mulia ini bersama.</a:t>
            </a:r>
          </a:p>
        </p:txBody>
      </p:sp>
    </p:spTree>
    <p:extLst>
      <p:ext uri="{BB962C8B-B14F-4D97-AF65-F5344CB8AC3E}">
        <p14:creationId xmlns:p14="http://schemas.microsoft.com/office/powerpoint/2010/main" val="346195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943841-9FB0-C75E-8B65-313A1B383C34}"/>
              </a:ext>
            </a:extLst>
          </p:cNvPr>
          <p:cNvSpPr txBox="1"/>
          <p:nvPr/>
        </p:nvSpPr>
        <p:spPr>
          <a:xfrm>
            <a:off x="883597" y="502584"/>
            <a:ext cx="79179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800" noProof="1">
                <a:ln w="0"/>
                <a:solidFill>
                  <a:prstClr val="black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Terima Kasih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A4B0B-5EA7-6B00-DCB3-3D297A656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A9721D-8861-6371-B5C2-1195966765B6}"/>
              </a:ext>
            </a:extLst>
          </p:cNvPr>
          <p:cNvSpPr txBox="1"/>
          <p:nvPr/>
        </p:nvSpPr>
        <p:spPr>
          <a:xfrm>
            <a:off x="613009" y="2522872"/>
            <a:ext cx="79179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 mardongan mauliate!</a:t>
            </a: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Tuhan Yesus memberkati kita semua.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Wiston Manihuruk</a:t>
            </a: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 Panitia Pembangunan HKBP Slipi</a:t>
            </a:r>
          </a:p>
        </p:txBody>
      </p:sp>
    </p:spTree>
    <p:extLst>
      <p:ext uri="{BB962C8B-B14F-4D97-AF65-F5344CB8AC3E}">
        <p14:creationId xmlns:p14="http://schemas.microsoft.com/office/powerpoint/2010/main" val="15084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E8D628-5BB3-8547-C68A-ED131B60F864}"/>
              </a:ext>
            </a:extLst>
          </p:cNvPr>
          <p:cNvSpPr>
            <a:spLocks/>
          </p:cNvSpPr>
          <p:nvPr/>
        </p:nvSpPr>
        <p:spPr>
          <a:xfrm>
            <a:off x="1975256" y="1064419"/>
            <a:ext cx="67255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Syalom dan Horas!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62BD04-8A3A-61DF-A70F-C9E851A9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" y="0"/>
            <a:ext cx="1949134" cy="1949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8BB043-3570-E303-AD7D-67E62CABE6CE}"/>
              </a:ext>
            </a:extLst>
          </p:cNvPr>
          <p:cNvSpPr txBox="1"/>
          <p:nvPr/>
        </p:nvSpPr>
        <p:spPr>
          <a:xfrm>
            <a:off x="529033" y="2274838"/>
            <a:ext cx="79179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 Sejahtera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Pdt. Tumpal H. Simamora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Parhalado HKBP Slipi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 jemaat yang dikasihi Tuhan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Puji Syukur kepada Tuhan Yesus Kristus atas penyertaan-Nya dalam pelayanan dan pembangunan Gereja kita.</a:t>
            </a:r>
          </a:p>
        </p:txBody>
      </p:sp>
    </p:spTree>
    <p:extLst>
      <p:ext uri="{BB962C8B-B14F-4D97-AF65-F5344CB8AC3E}">
        <p14:creationId xmlns:p14="http://schemas.microsoft.com/office/powerpoint/2010/main" val="2946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E8D628-5BB3-8547-C68A-ED131B60F864}"/>
              </a:ext>
            </a:extLst>
          </p:cNvPr>
          <p:cNvSpPr>
            <a:spLocks/>
          </p:cNvSpPr>
          <p:nvPr/>
        </p:nvSpPr>
        <p:spPr>
          <a:xfrm>
            <a:off x="2118275" y="448920"/>
            <a:ext cx="64127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Pencapaian Terbaru – Tonggak Sejarah Baru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43841-9FB0-C75E-8B65-313A1B383C34}"/>
              </a:ext>
            </a:extLst>
          </p:cNvPr>
          <p:cNvSpPr txBox="1"/>
          <p:nvPr/>
        </p:nvSpPr>
        <p:spPr>
          <a:xfrm>
            <a:off x="613009" y="1403027"/>
            <a:ext cx="79179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Selasa, 27 Mei 2025 – Pukul 11.00 WIB</a:t>
            </a: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Penandatanganan PPJB (Perjanjian Pengikatan Jual Beli)</a:t>
            </a: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Lokasi : Jl. Anggrek Cendrawasih Blok K No. 38</a:t>
            </a: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 : Pdt. Tumpal H. Simamora dan Ahli Waris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74218-1247-A1E6-830F-85D42D3CA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-202367"/>
            <a:ext cx="1949134" cy="1949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B21A65-D168-74A2-E2A1-FB320FC88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00" y="3429000"/>
            <a:ext cx="5696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A4B0B-5EA7-6B00-DCB3-3D297A656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84C5EA-77D5-17B5-F66F-8DF908C621D1}"/>
              </a:ext>
            </a:extLst>
          </p:cNvPr>
          <p:cNvSpPr>
            <a:spLocks/>
          </p:cNvSpPr>
          <p:nvPr/>
        </p:nvSpPr>
        <p:spPr>
          <a:xfrm>
            <a:off x="1977162" y="1103704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 w="0"/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Arial" panose="020B0604020202020204" pitchFamily="34" charset="0"/>
              </a:rPr>
              <a:t>Detail Aset yang Diakuisisi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A4DEF-3541-3B86-BE13-8FC02598A25B}"/>
              </a:ext>
            </a:extLst>
          </p:cNvPr>
          <p:cNvSpPr txBox="1"/>
          <p:nvPr/>
        </p:nvSpPr>
        <p:spPr>
          <a:xfrm>
            <a:off x="613009" y="1761132"/>
            <a:ext cx="79179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Alamat : Jl. Anggrek Cendrawasih Blok K No. 38 RT 002/RW 003, Kel. Kemanggisan, Palmerah, Jakarta Barat.</a:t>
            </a: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 Tanah : 188 m²</a:t>
            </a: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: SHM No. 03130 a.n. Chasanah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E2232-6394-E002-987C-514CB990C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42" y="3654000"/>
            <a:ext cx="5410448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15406-A6A5-20C8-DC50-BF38AF8D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DA7ED0-F209-A143-7E49-B350A9CD1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" y="-177281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B11476-0405-665D-0115-FC5005283238}"/>
              </a:ext>
            </a:extLst>
          </p:cNvPr>
          <p:cNvSpPr>
            <a:spLocks/>
          </p:cNvSpPr>
          <p:nvPr/>
        </p:nvSpPr>
        <p:spPr>
          <a:xfrm>
            <a:off x="1977162" y="945083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 w="0"/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Arial" panose="020B0604020202020204" pitchFamily="34" charset="0"/>
              </a:rPr>
              <a:t>Detail Aset yang Diakuisisi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D0D1B-E04E-70BA-7E89-8A270C2F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4" y="1468303"/>
            <a:ext cx="3703827" cy="525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31CFF-BF72-0958-8490-FB6452012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47" y="1536308"/>
            <a:ext cx="4965504" cy="2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1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A4B0B-5EA7-6B00-DCB3-3D297A656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84C5EA-77D5-17B5-F66F-8DF908C621D1}"/>
              </a:ext>
            </a:extLst>
          </p:cNvPr>
          <p:cNvSpPr>
            <a:spLocks/>
          </p:cNvSpPr>
          <p:nvPr/>
        </p:nvSpPr>
        <p:spPr>
          <a:xfrm>
            <a:off x="1977162" y="1103704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Detail Transaksi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A4DEF-3541-3B86-BE13-8FC02598A25B}"/>
              </a:ext>
            </a:extLst>
          </p:cNvPr>
          <p:cNvSpPr txBox="1"/>
          <p:nvPr/>
        </p:nvSpPr>
        <p:spPr>
          <a:xfrm>
            <a:off x="613009" y="2644170"/>
            <a:ext cx="79179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 Jual Beli: Rp 3.850.000.000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Uang Muka Dibayarkan: Rp. 400.000.000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200.000.000 ke ahli waris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 200.000.000 ke notaris ( Untuk Pajak dan PBB)</a:t>
            </a:r>
          </a:p>
        </p:txBody>
      </p:sp>
    </p:spTree>
    <p:extLst>
      <p:ext uri="{BB962C8B-B14F-4D97-AF65-F5344CB8AC3E}">
        <p14:creationId xmlns:p14="http://schemas.microsoft.com/office/powerpoint/2010/main" val="1289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679D3-037A-4EB0-5AAD-1B7D81015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906755-12C9-84AA-597F-BC0E01815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" y="-32221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90BD15-24B7-D953-190E-208D93E7BD80}"/>
              </a:ext>
            </a:extLst>
          </p:cNvPr>
          <p:cNvSpPr>
            <a:spLocks/>
          </p:cNvSpPr>
          <p:nvPr/>
        </p:nvSpPr>
        <p:spPr>
          <a:xfrm>
            <a:off x="1977162" y="814455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Kondisi Keuangan Saat Ini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D1A99-34C7-4721-2C0B-3915110678A3}"/>
              </a:ext>
            </a:extLst>
          </p:cNvPr>
          <p:cNvSpPr txBox="1"/>
          <p:nvPr/>
        </p:nvSpPr>
        <p:spPr>
          <a:xfrm>
            <a:off x="361081" y="1337675"/>
            <a:ext cx="79179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n-NO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yang Terkumpul: Rp 3.556.000.000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 nyata cinta dan kesetiaan jemaat kepada pelayanan Tuhan.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1F794-5473-DD8A-8660-BE4F0A2F8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7" y="2907335"/>
            <a:ext cx="7123286" cy="37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3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E296D-E55E-4A74-4177-C4C1303EB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F8ADA1-7C36-37CC-15CF-B5F5CB2D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E03EF-BD33-C3F3-2612-BB17236A2B0C}"/>
              </a:ext>
            </a:extLst>
          </p:cNvPr>
          <p:cNvSpPr>
            <a:spLocks/>
          </p:cNvSpPr>
          <p:nvPr/>
        </p:nvSpPr>
        <p:spPr>
          <a:xfrm>
            <a:off x="1977162" y="1103704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Tantangan yang Masih Dihadapi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9BA0D-9346-E03B-C538-C289B5CAFAD7}"/>
              </a:ext>
            </a:extLst>
          </p:cNvPr>
          <p:cNvSpPr txBox="1"/>
          <p:nvPr/>
        </p:nvSpPr>
        <p:spPr>
          <a:xfrm>
            <a:off x="613009" y="2644170"/>
            <a:ext cx="7917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Kekurangan Dana: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Rp. 300.000.000 – harus dilunasi paling lambat 27 Juni 2025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Biaya notaris dan pajak pembeli (BPHTB)</a:t>
            </a:r>
          </a:p>
          <a:p>
            <a:pPr lvl="0" algn="just"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Pengosongan lahan baru bisa dilakukan pada 27 September 2025. </a:t>
            </a:r>
          </a:p>
        </p:txBody>
      </p:sp>
    </p:spTree>
    <p:extLst>
      <p:ext uri="{BB962C8B-B14F-4D97-AF65-F5344CB8AC3E}">
        <p14:creationId xmlns:p14="http://schemas.microsoft.com/office/powerpoint/2010/main" val="52430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B53A2-1AC4-30DE-1E51-456A2A146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A57F5F-B76E-508A-3D90-49AD535C6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1949134" cy="194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B464C8-3DCA-70E0-943A-688C50F0AA60}"/>
              </a:ext>
            </a:extLst>
          </p:cNvPr>
          <p:cNvSpPr>
            <a:spLocks/>
          </p:cNvSpPr>
          <p:nvPr/>
        </p:nvSpPr>
        <p:spPr>
          <a:xfrm>
            <a:off x="1977162" y="1103704"/>
            <a:ext cx="697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ln w="0"/>
                <a:solidFill>
                  <a:prstClr val="black"/>
                </a:solidFill>
                <a:latin typeface="Daytona" panose="020B0604030500040204" pitchFamily="34" charset="0"/>
                <a:cs typeface="Arial" panose="020B0604020202020204" pitchFamily="34" charset="0"/>
              </a:rPr>
              <a:t>Tantangan Administratif</a:t>
            </a:r>
            <a:endParaRPr kumimoji="0" lang="id-ID" sz="2800" b="1" i="0" u="none" strike="noStrike" kern="1200" cap="none" spc="0" normalizeH="0" baseline="0" noProof="1">
              <a:ln w="0"/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6652C-176A-7007-734A-F564E35845DA}"/>
              </a:ext>
            </a:extLst>
          </p:cNvPr>
          <p:cNvSpPr txBox="1"/>
          <p:nvPr/>
        </p:nvSpPr>
        <p:spPr>
          <a:xfrm>
            <a:off x="613009" y="2644170"/>
            <a:ext cx="79179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Kuasa dari Ephorus kepada Pdt. Ressort HKBP (dalam proses)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en-US" sz="2400" noProof="1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2400" noProof="1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Usulan : Mengurus pembebasan BPHTB untuk penghematan.</a:t>
            </a:r>
          </a:p>
        </p:txBody>
      </p:sp>
    </p:spTree>
    <p:extLst>
      <p:ext uri="{BB962C8B-B14F-4D97-AF65-F5344CB8AC3E}">
        <p14:creationId xmlns:p14="http://schemas.microsoft.com/office/powerpoint/2010/main" val="385696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425</TotalTime>
  <Words>415</Words>
  <Application>Microsoft Office PowerPoint</Application>
  <PresentationFormat>On-screen Show (4:3)</PresentationFormat>
  <Paragraphs>78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Brush Script MT</vt:lpstr>
      <vt:lpstr>Calibri</vt:lpstr>
      <vt:lpstr>Calibri Light</vt:lpstr>
      <vt:lpstr>Daytona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Seksi Multimedia HKBP Jatinegara</Manager>
  <Company>HKBP Jatinegara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Amang Wiston Manihuruk Revisi 14 September 2024</dc:title>
  <dc:subject>File PowerPoint untuk Tata Ibadah Minggu dalam Bahasa Batak.</dc:subject>
  <dc:creator>Suman Manihuruk</dc:creator>
  <cp:lastModifiedBy>Suman Manihuruk</cp:lastModifiedBy>
  <cp:revision>70</cp:revision>
  <dcterms:created xsi:type="dcterms:W3CDTF">2024-01-12T01:32:42Z</dcterms:created>
  <dcterms:modified xsi:type="dcterms:W3CDTF">2025-05-31T15:39:54Z</dcterms:modified>
  <cp:contentStatus>Final</cp:contentStatus>
  <dc:language>Indonesian; Batak</dc:language>
  <cp:version>1.0.240318</cp:version>
</cp:coreProperties>
</file>